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Roboto"/>
      <p:regular r:id="rId16"/>
      <p:bold r:id="rId17"/>
      <p:italic r:id="rId18"/>
      <p:boldItalic r:id="rId19"/>
    </p:embeddedFont>
    <p:embeddedFont>
      <p:font typeface="Merriweather Black"/>
      <p:bold r:id="rId20"/>
      <p:boldItalic r:id="rId21"/>
    </p:embeddedFont>
    <p:embeddedFont>
      <p:font typeface="Merriweather"/>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erriweatherBlack-bold.fntdata"/><Relationship Id="rId22" Type="http://schemas.openxmlformats.org/officeDocument/2006/relationships/font" Target="fonts/Merriweather-regular.fntdata"/><Relationship Id="rId21" Type="http://schemas.openxmlformats.org/officeDocument/2006/relationships/font" Target="fonts/MerriweatherBlack-boldItalic.fntdata"/><Relationship Id="rId24" Type="http://schemas.openxmlformats.org/officeDocument/2006/relationships/font" Target="fonts/Merriweather-italic.fntdata"/><Relationship Id="rId23" Type="http://schemas.openxmlformats.org/officeDocument/2006/relationships/font" Target="fonts/Merriweather-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Merriweather-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oboto-bold.fntdata"/><Relationship Id="rId16" Type="http://schemas.openxmlformats.org/officeDocument/2006/relationships/font" Target="fonts/Roboto-regular.fntdata"/><Relationship Id="rId19" Type="http://schemas.openxmlformats.org/officeDocument/2006/relationships/font" Target="fonts/Roboto-boldItalic.fntdata"/><Relationship Id="rId18" Type="http://schemas.openxmlformats.org/officeDocument/2006/relationships/font" Target="fonts/Roboto-italic.fntdata"/></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2948c084b16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2948c084b16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29441aabf7b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29441aabf7b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29441aabf7b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29441aabf7b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29441aabf7b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29441aabf7b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29441aabf7b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29441aabf7b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29441aabf7b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29441aabf7b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29441aabf7b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29441aabf7b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29441aabf7b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29441aabf7b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29441aabf7b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29441aabf7b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29441aabf7b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29441aabf7b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125" y="0"/>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1" name="Google Shape;11;p2"/>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2" name="Google Shape;12;p2"/>
          <p:cNvSpPr txBox="1"/>
          <p:nvPr>
            <p:ph idx="1" type="subTitle"/>
          </p:nvPr>
        </p:nvSpPr>
        <p:spPr>
          <a:xfrm>
            <a:off x="311700" y="1878560"/>
            <a:ext cx="4242600" cy="7383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2"/>
              </a:buClr>
              <a:buSzPts val="1600"/>
              <a:buNone/>
              <a:defRPr sz="1600">
                <a:solidFill>
                  <a:schemeClr val="lt2"/>
                </a:solidFill>
              </a:defRPr>
            </a:lvl1pPr>
            <a:lvl2pPr lvl="1">
              <a:lnSpc>
                <a:spcPct val="100000"/>
              </a:lnSpc>
              <a:spcBef>
                <a:spcPts val="0"/>
              </a:spcBef>
              <a:spcAft>
                <a:spcPts val="0"/>
              </a:spcAft>
              <a:buClr>
                <a:schemeClr val="lt2"/>
              </a:buClr>
              <a:buSzPts val="1600"/>
              <a:buNone/>
              <a:defRPr sz="1600">
                <a:solidFill>
                  <a:schemeClr val="lt2"/>
                </a:solidFill>
              </a:defRPr>
            </a:lvl2pPr>
            <a:lvl3pPr lvl="2">
              <a:lnSpc>
                <a:spcPct val="100000"/>
              </a:lnSpc>
              <a:spcBef>
                <a:spcPts val="0"/>
              </a:spcBef>
              <a:spcAft>
                <a:spcPts val="0"/>
              </a:spcAft>
              <a:buClr>
                <a:schemeClr val="lt2"/>
              </a:buClr>
              <a:buSzPts val="1600"/>
              <a:buNone/>
              <a:defRPr sz="1600">
                <a:solidFill>
                  <a:schemeClr val="lt2"/>
                </a:solidFill>
              </a:defRPr>
            </a:lvl3pPr>
            <a:lvl4pPr lvl="3">
              <a:lnSpc>
                <a:spcPct val="100000"/>
              </a:lnSpc>
              <a:spcBef>
                <a:spcPts val="0"/>
              </a:spcBef>
              <a:spcAft>
                <a:spcPts val="0"/>
              </a:spcAft>
              <a:buClr>
                <a:schemeClr val="lt2"/>
              </a:buClr>
              <a:buSzPts val="1600"/>
              <a:buNone/>
              <a:defRPr sz="1600">
                <a:solidFill>
                  <a:schemeClr val="lt2"/>
                </a:solidFill>
              </a:defRPr>
            </a:lvl4pPr>
            <a:lvl5pPr lvl="4">
              <a:lnSpc>
                <a:spcPct val="100000"/>
              </a:lnSpc>
              <a:spcBef>
                <a:spcPts val="0"/>
              </a:spcBef>
              <a:spcAft>
                <a:spcPts val="0"/>
              </a:spcAft>
              <a:buClr>
                <a:schemeClr val="lt2"/>
              </a:buClr>
              <a:buSzPts val="1600"/>
              <a:buNone/>
              <a:defRPr sz="1600">
                <a:solidFill>
                  <a:schemeClr val="lt2"/>
                </a:solidFill>
              </a:defRPr>
            </a:lvl5pPr>
            <a:lvl6pPr lvl="5">
              <a:lnSpc>
                <a:spcPct val="100000"/>
              </a:lnSpc>
              <a:spcBef>
                <a:spcPts val="0"/>
              </a:spcBef>
              <a:spcAft>
                <a:spcPts val="0"/>
              </a:spcAft>
              <a:buClr>
                <a:schemeClr val="lt2"/>
              </a:buClr>
              <a:buSzPts val="1600"/>
              <a:buNone/>
              <a:defRPr sz="1600">
                <a:solidFill>
                  <a:schemeClr val="lt2"/>
                </a:solidFill>
              </a:defRPr>
            </a:lvl6pPr>
            <a:lvl7pPr lvl="6">
              <a:lnSpc>
                <a:spcPct val="100000"/>
              </a:lnSpc>
              <a:spcBef>
                <a:spcPts val="0"/>
              </a:spcBef>
              <a:spcAft>
                <a:spcPts val="0"/>
              </a:spcAft>
              <a:buClr>
                <a:schemeClr val="lt2"/>
              </a:buClr>
              <a:buSzPts val="1600"/>
              <a:buNone/>
              <a:defRPr sz="1600">
                <a:solidFill>
                  <a:schemeClr val="lt2"/>
                </a:solidFill>
              </a:defRPr>
            </a:lvl7pPr>
            <a:lvl8pPr lvl="7">
              <a:lnSpc>
                <a:spcPct val="100000"/>
              </a:lnSpc>
              <a:spcBef>
                <a:spcPts val="0"/>
              </a:spcBef>
              <a:spcAft>
                <a:spcPts val="0"/>
              </a:spcAft>
              <a:buClr>
                <a:schemeClr val="lt2"/>
              </a:buClr>
              <a:buSzPts val="1600"/>
              <a:buNone/>
              <a:defRPr sz="1600">
                <a:solidFill>
                  <a:schemeClr val="lt2"/>
                </a:solidFill>
              </a:defRPr>
            </a:lvl8pPr>
            <a:lvl9pPr lvl="8">
              <a:lnSpc>
                <a:spcPct val="100000"/>
              </a:lnSpc>
              <a:spcBef>
                <a:spcPts val="0"/>
              </a:spcBef>
              <a:spcAft>
                <a:spcPts val="0"/>
              </a:spcAft>
              <a:buClr>
                <a:schemeClr val="lt2"/>
              </a:buClr>
              <a:buSzPts val="1600"/>
              <a:buNone/>
              <a:defRPr sz="1600">
                <a:solidFill>
                  <a:schemeClr val="lt2"/>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54" name="Shape 54"/>
        <p:cNvGrpSpPr/>
        <p:nvPr/>
      </p:nvGrpSpPr>
      <p:grpSpPr>
        <a:xfrm>
          <a:off x="0" y="0"/>
          <a:ext cx="0" cy="0"/>
          <a:chOff x="0" y="0"/>
          <a:chExt cx="0" cy="0"/>
        </a:xfrm>
      </p:grpSpPr>
      <p:sp>
        <p:nvSpPr>
          <p:cNvPr id="55" name="Google Shape;55;p11"/>
          <p:cNvSpPr txBox="1"/>
          <p:nvPr>
            <p:ph hasCustomPrompt="1" type="title"/>
          </p:nvPr>
        </p:nvSpPr>
        <p:spPr>
          <a:xfrm>
            <a:off x="311750" y="831175"/>
            <a:ext cx="5334900" cy="12447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10000"/>
              <a:buNone/>
              <a:defRPr sz="10000">
                <a:solidFill>
                  <a:schemeClr val="lt1"/>
                </a:solidFill>
              </a:defRPr>
            </a:lvl1pPr>
            <a:lvl2pPr lvl="1">
              <a:spcBef>
                <a:spcPts val="0"/>
              </a:spcBef>
              <a:spcAft>
                <a:spcPts val="0"/>
              </a:spcAft>
              <a:buClr>
                <a:schemeClr val="lt1"/>
              </a:buClr>
              <a:buSzPts val="10000"/>
              <a:buNone/>
              <a:defRPr sz="10000">
                <a:solidFill>
                  <a:schemeClr val="lt1"/>
                </a:solidFill>
              </a:defRPr>
            </a:lvl2pPr>
            <a:lvl3pPr lvl="2">
              <a:spcBef>
                <a:spcPts val="0"/>
              </a:spcBef>
              <a:spcAft>
                <a:spcPts val="0"/>
              </a:spcAft>
              <a:buClr>
                <a:schemeClr val="lt1"/>
              </a:buClr>
              <a:buSzPts val="10000"/>
              <a:buNone/>
              <a:defRPr sz="10000">
                <a:solidFill>
                  <a:schemeClr val="lt1"/>
                </a:solidFill>
              </a:defRPr>
            </a:lvl3pPr>
            <a:lvl4pPr lvl="3">
              <a:spcBef>
                <a:spcPts val="0"/>
              </a:spcBef>
              <a:spcAft>
                <a:spcPts val="0"/>
              </a:spcAft>
              <a:buClr>
                <a:schemeClr val="lt1"/>
              </a:buClr>
              <a:buSzPts val="10000"/>
              <a:buNone/>
              <a:defRPr sz="10000">
                <a:solidFill>
                  <a:schemeClr val="lt1"/>
                </a:solidFill>
              </a:defRPr>
            </a:lvl4pPr>
            <a:lvl5pPr lvl="4">
              <a:spcBef>
                <a:spcPts val="0"/>
              </a:spcBef>
              <a:spcAft>
                <a:spcPts val="0"/>
              </a:spcAft>
              <a:buClr>
                <a:schemeClr val="lt1"/>
              </a:buClr>
              <a:buSzPts val="10000"/>
              <a:buNone/>
              <a:defRPr sz="10000">
                <a:solidFill>
                  <a:schemeClr val="lt1"/>
                </a:solidFill>
              </a:defRPr>
            </a:lvl5pPr>
            <a:lvl6pPr lvl="5">
              <a:spcBef>
                <a:spcPts val="0"/>
              </a:spcBef>
              <a:spcAft>
                <a:spcPts val="0"/>
              </a:spcAft>
              <a:buClr>
                <a:schemeClr val="lt1"/>
              </a:buClr>
              <a:buSzPts val="10000"/>
              <a:buNone/>
              <a:defRPr sz="10000">
                <a:solidFill>
                  <a:schemeClr val="lt1"/>
                </a:solidFill>
              </a:defRPr>
            </a:lvl6pPr>
            <a:lvl7pPr lvl="6">
              <a:spcBef>
                <a:spcPts val="0"/>
              </a:spcBef>
              <a:spcAft>
                <a:spcPts val="0"/>
              </a:spcAft>
              <a:buClr>
                <a:schemeClr val="lt1"/>
              </a:buClr>
              <a:buSzPts val="10000"/>
              <a:buNone/>
              <a:defRPr sz="10000">
                <a:solidFill>
                  <a:schemeClr val="lt1"/>
                </a:solidFill>
              </a:defRPr>
            </a:lvl7pPr>
            <a:lvl8pPr lvl="7">
              <a:spcBef>
                <a:spcPts val="0"/>
              </a:spcBef>
              <a:spcAft>
                <a:spcPts val="0"/>
              </a:spcAft>
              <a:buClr>
                <a:schemeClr val="lt1"/>
              </a:buClr>
              <a:buSzPts val="10000"/>
              <a:buNone/>
              <a:defRPr sz="10000">
                <a:solidFill>
                  <a:schemeClr val="lt1"/>
                </a:solidFill>
              </a:defRPr>
            </a:lvl8pPr>
            <a:lvl9pPr lvl="8">
              <a:spcBef>
                <a:spcPts val="0"/>
              </a:spcBef>
              <a:spcAft>
                <a:spcPts val="0"/>
              </a:spcAft>
              <a:buClr>
                <a:schemeClr val="lt1"/>
              </a:buClr>
              <a:buSzPts val="10000"/>
              <a:buNone/>
              <a:defRPr sz="10000">
                <a:solidFill>
                  <a:schemeClr val="lt1"/>
                </a:solidFill>
              </a:defRPr>
            </a:lvl9pPr>
          </a:lstStyle>
          <a:p>
            <a:r>
              <a:t>xx%</a:t>
            </a:r>
          </a:p>
        </p:txBody>
      </p:sp>
      <p:sp>
        <p:nvSpPr>
          <p:cNvPr id="56" name="Google Shape;56;p11"/>
          <p:cNvSpPr txBox="1"/>
          <p:nvPr>
            <p:ph idx="1" type="body"/>
          </p:nvPr>
        </p:nvSpPr>
        <p:spPr>
          <a:xfrm>
            <a:off x="311700" y="2121425"/>
            <a:ext cx="5334900" cy="942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57" name="Google Shape;5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8" name="Shape 58"/>
        <p:cNvGrpSpPr/>
        <p:nvPr/>
      </p:nvGrpSpPr>
      <p:grpSpPr>
        <a:xfrm>
          <a:off x="0" y="0"/>
          <a:ext cx="0" cy="0"/>
          <a:chOff x="0" y="0"/>
          <a:chExt cx="0" cy="0"/>
        </a:xfrm>
      </p:grpSpPr>
      <p:sp>
        <p:nvSpPr>
          <p:cNvPr id="59" name="Google Shape;5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14" name="Shape 14"/>
        <p:cNvGrpSpPr/>
        <p:nvPr/>
      </p:nvGrpSpPr>
      <p:grpSpPr>
        <a:xfrm>
          <a:off x="0" y="0"/>
          <a:ext cx="0" cy="0"/>
          <a:chOff x="0" y="0"/>
          <a:chExt cx="0" cy="0"/>
        </a:xfrm>
      </p:grpSpPr>
      <p:sp>
        <p:nvSpPr>
          <p:cNvPr id="15" name="Google Shape;15;p3"/>
          <p:cNvSpPr/>
          <p:nvPr/>
        </p:nvSpPr>
        <p:spPr>
          <a:xfrm>
            <a:off x="0" y="48099"/>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6" name="Google Shape;16;p3"/>
          <p:cNvSpPr/>
          <p:nvPr/>
        </p:nvSpPr>
        <p:spPr>
          <a:xfrm>
            <a:off x="0" y="0"/>
            <a:ext cx="9144250" cy="4398100"/>
          </a:xfrm>
          <a:custGeom>
            <a:rect b="b" l="l" r="r" t="t"/>
            <a:pathLst>
              <a:path extrusionOk="0" h="175924" w="365770">
                <a:moveTo>
                  <a:pt x="0" y="0"/>
                </a:moveTo>
                <a:lnTo>
                  <a:pt x="365770" y="0"/>
                </a:lnTo>
                <a:lnTo>
                  <a:pt x="365760" y="70914"/>
                </a:lnTo>
                <a:lnTo>
                  <a:pt x="0" y="175924"/>
                </a:lnTo>
                <a:close/>
              </a:path>
            </a:pathLst>
          </a:custGeom>
          <a:solidFill>
            <a:schemeClr val="accent3"/>
          </a:solidFill>
          <a:ln>
            <a:noFill/>
          </a:ln>
        </p:spPr>
      </p:sp>
      <p:sp>
        <p:nvSpPr>
          <p:cNvPr id="17" name="Google Shape;17;p3"/>
          <p:cNvSpPr txBox="1"/>
          <p:nvPr>
            <p:ph type="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0"/>
            <a:ext cx="431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p:nvPr/>
        </p:nvSpPr>
        <p:spPr>
          <a:xfrm>
            <a:off x="0" y="44125"/>
            <a:ext cx="4313625" cy="4399375"/>
          </a:xfrm>
          <a:custGeom>
            <a:rect b="b" l="l" r="r" t="t"/>
            <a:pathLst>
              <a:path extrusionOk="0" h="175975" w="172545">
                <a:moveTo>
                  <a:pt x="0" y="157"/>
                </a:moveTo>
                <a:lnTo>
                  <a:pt x="172419" y="0"/>
                </a:lnTo>
                <a:lnTo>
                  <a:pt x="172545" y="126541"/>
                </a:lnTo>
                <a:lnTo>
                  <a:pt x="0" y="175975"/>
                </a:lnTo>
                <a:close/>
              </a:path>
            </a:pathLst>
          </a:custGeom>
          <a:solidFill>
            <a:schemeClr val="accent2"/>
          </a:solidFill>
          <a:ln>
            <a:noFill/>
          </a:ln>
        </p:spPr>
      </p:sp>
      <p:sp>
        <p:nvSpPr>
          <p:cNvPr id="22" name="Google Shape;22;p4"/>
          <p:cNvSpPr/>
          <p:nvPr/>
        </p:nvSpPr>
        <p:spPr>
          <a:xfrm>
            <a:off x="-125" y="0"/>
            <a:ext cx="4316900" cy="4395600"/>
          </a:xfrm>
          <a:custGeom>
            <a:rect b="b" l="l" r="r" t="t"/>
            <a:pathLst>
              <a:path extrusionOk="0" h="175824" w="172676">
                <a:moveTo>
                  <a:pt x="0" y="6"/>
                </a:moveTo>
                <a:lnTo>
                  <a:pt x="172676" y="0"/>
                </a:lnTo>
                <a:lnTo>
                  <a:pt x="172562" y="126442"/>
                </a:lnTo>
                <a:lnTo>
                  <a:pt x="0" y="175824"/>
                </a:lnTo>
                <a:close/>
              </a:path>
            </a:pathLst>
          </a:custGeom>
          <a:solidFill>
            <a:schemeClr val="dk1"/>
          </a:solidFill>
          <a:ln>
            <a:noFill/>
          </a:ln>
        </p:spPr>
      </p:sp>
      <p:sp>
        <p:nvSpPr>
          <p:cNvPr id="23" name="Google Shape;23;p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4" name="Google Shape;24;p4"/>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25" name="Google Shape;25;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 name="Shape 26"/>
        <p:cNvGrpSpPr/>
        <p:nvPr/>
      </p:nvGrpSpPr>
      <p:grpSpPr>
        <a:xfrm>
          <a:off x="0" y="0"/>
          <a:ext cx="0" cy="0"/>
          <a:chOff x="0" y="0"/>
          <a:chExt cx="0" cy="0"/>
        </a:xfrm>
      </p:grpSpPr>
      <p:sp>
        <p:nvSpPr>
          <p:cNvPr id="27" name="Google Shape;27;p5"/>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5"/>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9" name="Google Shape;29;p5"/>
          <p:cNvSpPr txBox="1"/>
          <p:nvPr>
            <p:ph idx="1" type="body"/>
          </p:nvPr>
        </p:nvSpPr>
        <p:spPr>
          <a:xfrm>
            <a:off x="3117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5"/>
          <p:cNvSpPr txBox="1"/>
          <p:nvPr>
            <p:ph idx="2" type="body"/>
          </p:nvPr>
        </p:nvSpPr>
        <p:spPr>
          <a:xfrm>
            <a:off x="48324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1" name="Google Shape;31;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p6"/>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5" name="Google Shape;35;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p:nvPr/>
        </p:nvSpPr>
        <p:spPr>
          <a:xfrm>
            <a:off x="0" y="0"/>
            <a:ext cx="3764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txBox="1"/>
          <p:nvPr>
            <p:ph type="title"/>
          </p:nvPr>
        </p:nvSpPr>
        <p:spPr>
          <a:xfrm>
            <a:off x="311725" y="500925"/>
            <a:ext cx="3127500" cy="18291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9" name="Google Shape;39;p7"/>
          <p:cNvSpPr txBox="1"/>
          <p:nvPr>
            <p:ph idx="1" type="body"/>
          </p:nvPr>
        </p:nvSpPr>
        <p:spPr>
          <a:xfrm>
            <a:off x="311700" y="2390650"/>
            <a:ext cx="3127500" cy="229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40" name="Google Shape;40;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41" name="Shape 41"/>
        <p:cNvGrpSpPr/>
        <p:nvPr/>
      </p:nvGrpSpPr>
      <p:grpSpPr>
        <a:xfrm>
          <a:off x="0" y="0"/>
          <a:ext cx="0" cy="0"/>
          <a:chOff x="0" y="0"/>
          <a:chExt cx="0" cy="0"/>
        </a:xfrm>
      </p:grpSpPr>
      <p:sp>
        <p:nvSpPr>
          <p:cNvPr id="42" name="Google Shape;42;p8"/>
          <p:cNvSpPr txBox="1"/>
          <p:nvPr>
            <p:ph type="title"/>
          </p:nvPr>
        </p:nvSpPr>
        <p:spPr>
          <a:xfrm>
            <a:off x="311675" y="798600"/>
            <a:ext cx="6247800" cy="3546300"/>
          </a:xfrm>
          <a:prstGeom prst="rect">
            <a:avLst/>
          </a:prstGeom>
        </p:spPr>
        <p:txBody>
          <a:bodyPr anchorCtr="0" anchor="ctr"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43" name="Google Shape;43;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4" name="Shape 44"/>
        <p:cNvGrpSpPr/>
        <p:nvPr/>
      </p:nvGrpSpPr>
      <p:grpSpPr>
        <a:xfrm>
          <a:off x="0" y="0"/>
          <a:ext cx="0" cy="0"/>
          <a:chOff x="0" y="0"/>
          <a:chExt cx="0" cy="0"/>
        </a:xfrm>
      </p:grpSpPr>
      <p:sp>
        <p:nvSpPr>
          <p:cNvPr id="45" name="Google Shape;45;p9"/>
          <p:cNvSpPr/>
          <p:nvPr/>
        </p:nvSpPr>
        <p:spPr>
          <a:xfrm>
            <a:off x="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9"/>
          <p:cNvSpPr txBox="1"/>
          <p:nvPr>
            <p:ph type="title"/>
          </p:nvPr>
        </p:nvSpPr>
        <p:spPr>
          <a:xfrm>
            <a:off x="311300" y="500925"/>
            <a:ext cx="3704400" cy="2049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47" name="Google Shape;47;p9"/>
          <p:cNvSpPr txBox="1"/>
          <p:nvPr>
            <p:ph idx="1" type="subTitle"/>
          </p:nvPr>
        </p:nvSpPr>
        <p:spPr>
          <a:xfrm>
            <a:off x="304800" y="2626725"/>
            <a:ext cx="3704400" cy="9267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accent2"/>
              </a:buClr>
              <a:buSzPts val="1600"/>
              <a:buNone/>
              <a:defRPr sz="1600">
                <a:solidFill>
                  <a:schemeClr val="accent2"/>
                </a:solidFill>
              </a:defRPr>
            </a:lvl1pPr>
            <a:lvl2pPr lvl="1">
              <a:lnSpc>
                <a:spcPct val="100000"/>
              </a:lnSpc>
              <a:spcBef>
                <a:spcPts val="0"/>
              </a:spcBef>
              <a:spcAft>
                <a:spcPts val="0"/>
              </a:spcAft>
              <a:buClr>
                <a:schemeClr val="accent2"/>
              </a:buClr>
              <a:buSzPts val="1600"/>
              <a:buNone/>
              <a:defRPr sz="1600">
                <a:solidFill>
                  <a:schemeClr val="accent2"/>
                </a:solidFill>
              </a:defRPr>
            </a:lvl2pPr>
            <a:lvl3pPr lvl="2">
              <a:lnSpc>
                <a:spcPct val="100000"/>
              </a:lnSpc>
              <a:spcBef>
                <a:spcPts val="0"/>
              </a:spcBef>
              <a:spcAft>
                <a:spcPts val="0"/>
              </a:spcAft>
              <a:buClr>
                <a:schemeClr val="accent2"/>
              </a:buClr>
              <a:buSzPts val="1600"/>
              <a:buNone/>
              <a:defRPr sz="1600">
                <a:solidFill>
                  <a:schemeClr val="accent2"/>
                </a:solidFill>
              </a:defRPr>
            </a:lvl3pPr>
            <a:lvl4pPr lvl="3">
              <a:lnSpc>
                <a:spcPct val="100000"/>
              </a:lnSpc>
              <a:spcBef>
                <a:spcPts val="0"/>
              </a:spcBef>
              <a:spcAft>
                <a:spcPts val="0"/>
              </a:spcAft>
              <a:buClr>
                <a:schemeClr val="accent2"/>
              </a:buClr>
              <a:buSzPts val="1600"/>
              <a:buNone/>
              <a:defRPr sz="1600">
                <a:solidFill>
                  <a:schemeClr val="accent2"/>
                </a:solidFill>
              </a:defRPr>
            </a:lvl4pPr>
            <a:lvl5pPr lvl="4">
              <a:lnSpc>
                <a:spcPct val="100000"/>
              </a:lnSpc>
              <a:spcBef>
                <a:spcPts val="0"/>
              </a:spcBef>
              <a:spcAft>
                <a:spcPts val="0"/>
              </a:spcAft>
              <a:buClr>
                <a:schemeClr val="accent2"/>
              </a:buClr>
              <a:buSzPts val="1600"/>
              <a:buNone/>
              <a:defRPr sz="1600">
                <a:solidFill>
                  <a:schemeClr val="accent2"/>
                </a:solidFill>
              </a:defRPr>
            </a:lvl5pPr>
            <a:lvl6pPr lvl="5">
              <a:lnSpc>
                <a:spcPct val="100000"/>
              </a:lnSpc>
              <a:spcBef>
                <a:spcPts val="0"/>
              </a:spcBef>
              <a:spcAft>
                <a:spcPts val="0"/>
              </a:spcAft>
              <a:buClr>
                <a:schemeClr val="accent2"/>
              </a:buClr>
              <a:buSzPts val="1600"/>
              <a:buNone/>
              <a:defRPr sz="1600">
                <a:solidFill>
                  <a:schemeClr val="accent2"/>
                </a:solidFill>
              </a:defRPr>
            </a:lvl6pPr>
            <a:lvl7pPr lvl="6">
              <a:lnSpc>
                <a:spcPct val="100000"/>
              </a:lnSpc>
              <a:spcBef>
                <a:spcPts val="0"/>
              </a:spcBef>
              <a:spcAft>
                <a:spcPts val="0"/>
              </a:spcAft>
              <a:buClr>
                <a:schemeClr val="accent2"/>
              </a:buClr>
              <a:buSzPts val="1600"/>
              <a:buNone/>
              <a:defRPr sz="1600">
                <a:solidFill>
                  <a:schemeClr val="accent2"/>
                </a:solidFill>
              </a:defRPr>
            </a:lvl7pPr>
            <a:lvl8pPr lvl="7">
              <a:lnSpc>
                <a:spcPct val="100000"/>
              </a:lnSpc>
              <a:spcBef>
                <a:spcPts val="0"/>
              </a:spcBef>
              <a:spcAft>
                <a:spcPts val="0"/>
              </a:spcAft>
              <a:buClr>
                <a:schemeClr val="accent2"/>
              </a:buClr>
              <a:buSzPts val="1600"/>
              <a:buNone/>
              <a:defRPr sz="1600">
                <a:solidFill>
                  <a:schemeClr val="accent2"/>
                </a:solidFill>
              </a:defRPr>
            </a:lvl8pPr>
            <a:lvl9pPr lvl="8">
              <a:lnSpc>
                <a:spcPct val="100000"/>
              </a:lnSpc>
              <a:spcBef>
                <a:spcPts val="0"/>
              </a:spcBef>
              <a:spcAft>
                <a:spcPts val="0"/>
              </a:spcAft>
              <a:buClr>
                <a:schemeClr val="accent2"/>
              </a:buClr>
              <a:buSzPts val="1600"/>
              <a:buNone/>
              <a:defRPr sz="1600">
                <a:solidFill>
                  <a:schemeClr val="accent2"/>
                </a:solidFill>
              </a:defRPr>
            </a:lvl9pPr>
          </a:lstStyle>
          <a:p/>
        </p:txBody>
      </p:sp>
      <p:sp>
        <p:nvSpPr>
          <p:cNvPr id="48" name="Google Shape;48;p9"/>
          <p:cNvSpPr txBox="1"/>
          <p:nvPr>
            <p:ph idx="2" type="body"/>
          </p:nvPr>
        </p:nvSpPr>
        <p:spPr>
          <a:xfrm>
            <a:off x="4879025" y="500925"/>
            <a:ext cx="3954000" cy="4111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9" name="Google Shape;49;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 name="Shape 50"/>
        <p:cNvGrpSpPr/>
        <p:nvPr/>
      </p:nvGrpSpPr>
      <p:grpSpPr>
        <a:xfrm>
          <a:off x="0" y="0"/>
          <a:ext cx="0" cy="0"/>
          <a:chOff x="0" y="0"/>
          <a:chExt cx="0" cy="0"/>
        </a:xfrm>
      </p:grpSpPr>
      <p:sp>
        <p:nvSpPr>
          <p:cNvPr id="51" name="Google Shape;51;p10"/>
          <p:cNvSpPr/>
          <p:nvPr/>
        </p:nvSpPr>
        <p:spPr>
          <a:xfrm>
            <a:off x="0" y="4369000"/>
            <a:ext cx="9144000" cy="7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0"/>
          <p:cNvSpPr txBox="1"/>
          <p:nvPr>
            <p:ph idx="1" type="body"/>
          </p:nvPr>
        </p:nvSpPr>
        <p:spPr>
          <a:xfrm>
            <a:off x="311700" y="4521400"/>
            <a:ext cx="7979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p:txBody>
      </p:sp>
      <p:sp>
        <p:nvSpPr>
          <p:cNvPr id="53" name="Google Shape;5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radig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indent="-298450" lvl="1" marL="914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indent="-298450" lvl="2" marL="1371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indent="-298450" lvl="3" marL="1828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indent="-298450" lvl="4" marL="22860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indent="-298450" lvl="5" marL="27432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indent="-298450" lvl="6" marL="3200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indent="-298450" lvl="7" marL="3657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indent="-298450" lvl="8" marL="4114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Roboto"/>
                <a:ea typeface="Roboto"/>
                <a:cs typeface="Roboto"/>
                <a:sym typeface="Roboto"/>
              </a:defRPr>
            </a:lvl1pPr>
            <a:lvl2pPr lvl="1" algn="r">
              <a:buNone/>
              <a:defRPr sz="1000">
                <a:solidFill>
                  <a:schemeClr val="dk2"/>
                </a:solidFill>
                <a:latin typeface="Roboto"/>
                <a:ea typeface="Roboto"/>
                <a:cs typeface="Roboto"/>
                <a:sym typeface="Roboto"/>
              </a:defRPr>
            </a:lvl2pPr>
            <a:lvl3pPr lvl="2" algn="r">
              <a:buNone/>
              <a:defRPr sz="1000">
                <a:solidFill>
                  <a:schemeClr val="dk2"/>
                </a:solidFill>
                <a:latin typeface="Roboto"/>
                <a:ea typeface="Roboto"/>
                <a:cs typeface="Roboto"/>
                <a:sym typeface="Roboto"/>
              </a:defRPr>
            </a:lvl3pPr>
            <a:lvl4pPr lvl="3" algn="r">
              <a:buNone/>
              <a:defRPr sz="1000">
                <a:solidFill>
                  <a:schemeClr val="dk2"/>
                </a:solidFill>
                <a:latin typeface="Roboto"/>
                <a:ea typeface="Roboto"/>
                <a:cs typeface="Roboto"/>
                <a:sym typeface="Roboto"/>
              </a:defRPr>
            </a:lvl4pPr>
            <a:lvl5pPr lvl="4" algn="r">
              <a:buNone/>
              <a:defRPr sz="1000">
                <a:solidFill>
                  <a:schemeClr val="dk2"/>
                </a:solidFill>
                <a:latin typeface="Roboto"/>
                <a:ea typeface="Roboto"/>
                <a:cs typeface="Roboto"/>
                <a:sym typeface="Roboto"/>
              </a:defRPr>
            </a:lvl5pPr>
            <a:lvl6pPr lvl="5" algn="r">
              <a:buNone/>
              <a:defRPr sz="1000">
                <a:solidFill>
                  <a:schemeClr val="dk2"/>
                </a:solidFill>
                <a:latin typeface="Roboto"/>
                <a:ea typeface="Roboto"/>
                <a:cs typeface="Roboto"/>
                <a:sym typeface="Roboto"/>
              </a:defRPr>
            </a:lvl6pPr>
            <a:lvl7pPr lvl="6" algn="r">
              <a:buNone/>
              <a:defRPr sz="1000">
                <a:solidFill>
                  <a:schemeClr val="dk2"/>
                </a:solidFill>
                <a:latin typeface="Roboto"/>
                <a:ea typeface="Roboto"/>
                <a:cs typeface="Roboto"/>
                <a:sym typeface="Roboto"/>
              </a:defRPr>
            </a:lvl7pPr>
            <a:lvl8pPr lvl="7" algn="r">
              <a:buNone/>
              <a:defRPr sz="1000">
                <a:solidFill>
                  <a:schemeClr val="dk2"/>
                </a:solidFill>
                <a:latin typeface="Roboto"/>
                <a:ea typeface="Roboto"/>
                <a:cs typeface="Roboto"/>
                <a:sym typeface="Roboto"/>
              </a:defRPr>
            </a:lvl8pPr>
            <a:lvl9pPr lvl="8" algn="r">
              <a:buNone/>
              <a:defRPr sz="1000">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spd="med">
    <p:fade/>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 Id="rId3" Type="http://schemas.openxmlformats.org/officeDocument/2006/relationships/image" Target="../media/image10.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3"/>
          <p:cNvSpPr txBox="1"/>
          <p:nvPr/>
        </p:nvSpPr>
        <p:spPr>
          <a:xfrm>
            <a:off x="857250" y="678650"/>
            <a:ext cx="7465200" cy="3274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Impact"/>
                <a:ea typeface="Impact"/>
                <a:cs typeface="Impact"/>
                <a:sym typeface="Impact"/>
              </a:rPr>
              <a:t>                                                               </a:t>
            </a:r>
            <a:endParaRPr sz="3000">
              <a:latin typeface="Impact"/>
              <a:ea typeface="Impact"/>
              <a:cs typeface="Impact"/>
              <a:sym typeface="Impact"/>
            </a:endParaRPr>
          </a:p>
        </p:txBody>
      </p:sp>
      <p:pic>
        <p:nvPicPr>
          <p:cNvPr id="65" name="Google Shape;65;p13"/>
          <p:cNvPicPr preferRelativeResize="0"/>
          <p:nvPr/>
        </p:nvPicPr>
        <p:blipFill>
          <a:blip r:embed="rId3">
            <a:alphaModFix/>
          </a:blip>
          <a:stretch>
            <a:fillRect/>
          </a:stretch>
        </p:blipFill>
        <p:spPr>
          <a:xfrm>
            <a:off x="-2309800" y="-214300"/>
            <a:ext cx="11453802" cy="5357801"/>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65"/>
                                        </p:tgtEl>
                                        <p:attrNameLst>
                                          <p:attrName>style.visibility</p:attrName>
                                        </p:attrNameLst>
                                      </p:cBhvr>
                                      <p:to>
                                        <p:strVal val="visible"/>
                                      </p:to>
                                    </p:set>
                                    <p:anim calcmode="lin" valueType="num">
                                      <p:cBhvr additive="base">
                                        <p:cTn dur="1000"/>
                                        <p:tgtEl>
                                          <p:spTgt spid="65"/>
                                        </p:tgtEl>
                                        <p:attrNameLst>
                                          <p:attrName>ppt_w</p:attrName>
                                        </p:attrNameLst>
                                      </p:cBhvr>
                                      <p:tavLst>
                                        <p:tav fmla="" tm="0">
                                          <p:val>
                                            <p:strVal val="0"/>
                                          </p:val>
                                        </p:tav>
                                        <p:tav fmla="" tm="100000">
                                          <p:val>
                                            <p:strVal val="#ppt_w"/>
                                          </p:val>
                                        </p:tav>
                                      </p:tavLst>
                                    </p:anim>
                                    <p:anim calcmode="lin" valueType="num">
                                      <p:cBhvr additive="base">
                                        <p:cTn dur="1000"/>
                                        <p:tgtEl>
                                          <p:spTgt spid="65"/>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2"/>
          <p:cNvSpPr txBox="1"/>
          <p:nvPr>
            <p:ph type="title"/>
          </p:nvPr>
        </p:nvSpPr>
        <p:spPr>
          <a:xfrm>
            <a:off x="311725" y="500925"/>
            <a:ext cx="8520600" cy="623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Conclusion:</a:t>
            </a:r>
            <a:endParaRPr/>
          </a:p>
          <a:p>
            <a:pPr indent="0" lvl="0" marL="0" rtl="0" algn="l">
              <a:spcBef>
                <a:spcPts val="0"/>
              </a:spcBef>
              <a:spcAft>
                <a:spcPts val="0"/>
              </a:spcAft>
              <a:buNone/>
            </a:pPr>
            <a:r>
              <a:t/>
            </a:r>
            <a:endParaRPr/>
          </a:p>
        </p:txBody>
      </p:sp>
      <p:pic>
        <p:nvPicPr>
          <p:cNvPr id="127" name="Google Shape;127;p22"/>
          <p:cNvPicPr preferRelativeResize="0"/>
          <p:nvPr/>
        </p:nvPicPr>
        <p:blipFill>
          <a:blip r:embed="rId3">
            <a:alphaModFix/>
          </a:blip>
          <a:stretch>
            <a:fillRect/>
          </a:stretch>
        </p:blipFill>
        <p:spPr>
          <a:xfrm>
            <a:off x="0" y="1277025"/>
            <a:ext cx="4833949" cy="3866476"/>
          </a:xfrm>
          <a:prstGeom prst="rect">
            <a:avLst/>
          </a:prstGeom>
          <a:noFill/>
          <a:ln>
            <a:noFill/>
          </a:ln>
        </p:spPr>
      </p:pic>
      <p:sp>
        <p:nvSpPr>
          <p:cNvPr id="128" name="Google Shape;128;p22"/>
          <p:cNvSpPr txBox="1"/>
          <p:nvPr/>
        </p:nvSpPr>
        <p:spPr>
          <a:xfrm>
            <a:off x="4726775" y="1440650"/>
            <a:ext cx="4417200" cy="370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Roboto"/>
                <a:ea typeface="Roboto"/>
                <a:cs typeface="Roboto"/>
                <a:sym typeface="Roboto"/>
              </a:rPr>
              <a:t>Even </a:t>
            </a:r>
            <a:r>
              <a:rPr lang="en-GB">
                <a:latin typeface="Roboto"/>
                <a:ea typeface="Roboto"/>
                <a:cs typeface="Roboto"/>
                <a:sym typeface="Roboto"/>
              </a:rPr>
              <a:t>though there are many limitations at present times yet there are several ways in which they could be left behind moving on to the future.The future technology will be surely more advanced and will have all the required resources and the things which will surely increase the accuracy and provide a better outcome.</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rPr lang="en-GB" sz="1700">
                <a:latin typeface="Merriweather Black"/>
                <a:ea typeface="Merriweather Black"/>
                <a:cs typeface="Merriweather Black"/>
                <a:sym typeface="Merriweather Black"/>
              </a:rPr>
              <a:t>                            Thank You</a:t>
            </a:r>
            <a:endParaRPr sz="1700">
              <a:latin typeface="Merriweather Black"/>
              <a:ea typeface="Merriweather Black"/>
              <a:cs typeface="Merriweather Black"/>
              <a:sym typeface="Merriweather Black"/>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127"/>
                                        </p:tgtEl>
                                        <p:attrNameLst>
                                          <p:attrName>style.visibility</p:attrName>
                                        </p:attrNameLst>
                                      </p:cBhvr>
                                      <p:to>
                                        <p:strVal val="visible"/>
                                      </p:to>
                                    </p:set>
                                    <p:anim calcmode="lin" valueType="num">
                                      <p:cBhvr additive="base">
                                        <p:cTn dur="1000"/>
                                        <p:tgtEl>
                                          <p:spTgt spid="127"/>
                                        </p:tgtEl>
                                        <p:attrNameLst>
                                          <p:attrName>ppt_w</p:attrName>
                                        </p:attrNameLst>
                                      </p:cBhvr>
                                      <p:tavLst>
                                        <p:tav fmla="" tm="0">
                                          <p:val>
                                            <p:strVal val="0"/>
                                          </p:val>
                                        </p:tav>
                                        <p:tav fmla="" tm="100000">
                                          <p:val>
                                            <p:strVal val="#ppt_w"/>
                                          </p:val>
                                        </p:tav>
                                      </p:tavLst>
                                    </p:anim>
                                    <p:anim calcmode="lin" valueType="num">
                                      <p:cBhvr additive="base">
                                        <p:cTn dur="1000"/>
                                        <p:tgtEl>
                                          <p:spTgt spid="127"/>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4"/>
          <p:cNvSpPr txBox="1"/>
          <p:nvPr>
            <p:ph type="title"/>
          </p:nvPr>
        </p:nvSpPr>
        <p:spPr>
          <a:xfrm>
            <a:off x="311725" y="500925"/>
            <a:ext cx="8520600" cy="623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Project Objective:</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id="71" name="Google Shape;71;p14"/>
          <p:cNvPicPr preferRelativeResize="0"/>
          <p:nvPr/>
        </p:nvPicPr>
        <p:blipFill>
          <a:blip r:embed="rId3">
            <a:alphaModFix/>
          </a:blip>
          <a:stretch>
            <a:fillRect/>
          </a:stretch>
        </p:blipFill>
        <p:spPr>
          <a:xfrm>
            <a:off x="0" y="1262075"/>
            <a:ext cx="4572001" cy="3881425"/>
          </a:xfrm>
          <a:prstGeom prst="rect">
            <a:avLst/>
          </a:prstGeom>
          <a:noFill/>
          <a:ln>
            <a:noFill/>
          </a:ln>
        </p:spPr>
      </p:pic>
      <p:sp>
        <p:nvSpPr>
          <p:cNvPr id="72" name="Google Shape;72;p14"/>
          <p:cNvSpPr txBox="1"/>
          <p:nvPr/>
        </p:nvSpPr>
        <p:spPr>
          <a:xfrm>
            <a:off x="4631525" y="1333500"/>
            <a:ext cx="4441200" cy="373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Merriweather"/>
                <a:ea typeface="Merriweather"/>
                <a:cs typeface="Merriweather"/>
                <a:sym typeface="Merriweather"/>
              </a:rPr>
              <a:t>The Objective of this project is:</a:t>
            </a:r>
            <a:endParaRPr>
              <a:latin typeface="Merriweather"/>
              <a:ea typeface="Merriweather"/>
              <a:cs typeface="Merriweather"/>
              <a:sym typeface="Merriweather"/>
            </a:endParaRPr>
          </a:p>
          <a:p>
            <a:pPr indent="0" lvl="0" marL="0" rtl="0" algn="l">
              <a:spcBef>
                <a:spcPts val="0"/>
              </a:spcBef>
              <a:spcAft>
                <a:spcPts val="0"/>
              </a:spcAft>
              <a:buNone/>
            </a:pPr>
            <a:r>
              <a:rPr lang="en-GB">
                <a:latin typeface="Merriweather"/>
                <a:ea typeface="Merriweather"/>
                <a:cs typeface="Merriweather"/>
                <a:sym typeface="Merriweather"/>
              </a:rPr>
              <a:t>    </a:t>
            </a:r>
            <a:r>
              <a:rPr lang="en-GB">
                <a:latin typeface="Roboto"/>
                <a:ea typeface="Roboto"/>
                <a:cs typeface="Roboto"/>
                <a:sym typeface="Roboto"/>
              </a:rPr>
              <a:t>1)</a:t>
            </a:r>
            <a:r>
              <a:rPr lang="en-GB" sz="1200">
                <a:solidFill>
                  <a:srgbClr val="374151"/>
                </a:solidFill>
                <a:highlight>
                  <a:srgbClr val="F7F7F8"/>
                </a:highlight>
                <a:latin typeface="Roboto"/>
                <a:ea typeface="Roboto"/>
                <a:cs typeface="Roboto"/>
                <a:sym typeface="Roboto"/>
              </a:rPr>
              <a:t>Early Warning Systems</a:t>
            </a:r>
            <a:endParaRPr sz="1200">
              <a:solidFill>
                <a:srgbClr val="374151"/>
              </a:solidFill>
              <a:highlight>
                <a:srgbClr val="F7F7F8"/>
              </a:highlight>
              <a:latin typeface="Roboto"/>
              <a:ea typeface="Roboto"/>
              <a:cs typeface="Roboto"/>
              <a:sym typeface="Roboto"/>
            </a:endParaRPr>
          </a:p>
          <a:p>
            <a:pPr indent="0" lvl="0" marL="0" rtl="0" algn="l">
              <a:spcBef>
                <a:spcPts val="0"/>
              </a:spcBef>
              <a:spcAft>
                <a:spcPts val="0"/>
              </a:spcAft>
              <a:buNone/>
            </a:pPr>
            <a:r>
              <a:t/>
            </a:r>
            <a:endParaRPr sz="1200">
              <a:solidFill>
                <a:srgbClr val="374151"/>
              </a:solidFill>
              <a:highlight>
                <a:srgbClr val="F7F7F8"/>
              </a:highlight>
              <a:latin typeface="Roboto"/>
              <a:ea typeface="Roboto"/>
              <a:cs typeface="Roboto"/>
              <a:sym typeface="Roboto"/>
            </a:endParaRPr>
          </a:p>
          <a:p>
            <a:pPr indent="0" lvl="0" marL="0" rtl="0" algn="l">
              <a:spcBef>
                <a:spcPts val="0"/>
              </a:spcBef>
              <a:spcAft>
                <a:spcPts val="0"/>
              </a:spcAft>
              <a:buNone/>
            </a:pPr>
            <a:r>
              <a:rPr lang="en-GB" sz="1200">
                <a:solidFill>
                  <a:srgbClr val="374151"/>
                </a:solidFill>
                <a:highlight>
                  <a:srgbClr val="F7F7F8"/>
                </a:highlight>
                <a:latin typeface="Roboto"/>
                <a:ea typeface="Roboto"/>
                <a:cs typeface="Roboto"/>
                <a:sym typeface="Roboto"/>
              </a:rPr>
              <a:t>    </a:t>
            </a:r>
            <a:r>
              <a:rPr lang="en-GB">
                <a:solidFill>
                  <a:srgbClr val="374151"/>
                </a:solidFill>
                <a:highlight>
                  <a:srgbClr val="F7F7F8"/>
                </a:highlight>
                <a:latin typeface="Roboto"/>
                <a:ea typeface="Roboto"/>
                <a:cs typeface="Roboto"/>
                <a:sym typeface="Roboto"/>
              </a:rPr>
              <a:t>2)</a:t>
            </a:r>
            <a:r>
              <a:rPr lang="en-GB" sz="1200">
                <a:solidFill>
                  <a:srgbClr val="374151"/>
                </a:solidFill>
                <a:highlight>
                  <a:srgbClr val="F7F7F8"/>
                </a:highlight>
                <a:latin typeface="Roboto"/>
                <a:ea typeface="Roboto"/>
                <a:cs typeface="Roboto"/>
                <a:sym typeface="Roboto"/>
              </a:rPr>
              <a:t>Real-time Monitoring</a:t>
            </a:r>
            <a:endParaRPr sz="1200">
              <a:solidFill>
                <a:srgbClr val="374151"/>
              </a:solidFill>
              <a:highlight>
                <a:srgbClr val="F7F7F8"/>
              </a:highlight>
              <a:latin typeface="Roboto"/>
              <a:ea typeface="Roboto"/>
              <a:cs typeface="Roboto"/>
              <a:sym typeface="Roboto"/>
            </a:endParaRPr>
          </a:p>
          <a:p>
            <a:pPr indent="0" lvl="0" marL="0" rtl="0" algn="l">
              <a:spcBef>
                <a:spcPts val="0"/>
              </a:spcBef>
              <a:spcAft>
                <a:spcPts val="0"/>
              </a:spcAft>
              <a:buNone/>
            </a:pPr>
            <a:r>
              <a:rPr lang="en-GB" sz="1200">
                <a:solidFill>
                  <a:srgbClr val="374151"/>
                </a:solidFill>
                <a:highlight>
                  <a:srgbClr val="F7F7F8"/>
                </a:highlight>
                <a:latin typeface="Roboto"/>
                <a:ea typeface="Roboto"/>
                <a:cs typeface="Roboto"/>
                <a:sym typeface="Roboto"/>
              </a:rPr>
              <a:t>    </a:t>
            </a:r>
            <a:endParaRPr sz="1200">
              <a:solidFill>
                <a:srgbClr val="374151"/>
              </a:solidFill>
              <a:highlight>
                <a:srgbClr val="F7F7F8"/>
              </a:highlight>
              <a:latin typeface="Roboto"/>
              <a:ea typeface="Roboto"/>
              <a:cs typeface="Roboto"/>
              <a:sym typeface="Roboto"/>
            </a:endParaRPr>
          </a:p>
          <a:p>
            <a:pPr indent="0" lvl="0" marL="0" rtl="0" algn="l">
              <a:spcBef>
                <a:spcPts val="0"/>
              </a:spcBef>
              <a:spcAft>
                <a:spcPts val="0"/>
              </a:spcAft>
              <a:buNone/>
            </a:pPr>
            <a:r>
              <a:rPr lang="en-GB" sz="1200">
                <a:solidFill>
                  <a:srgbClr val="374151"/>
                </a:solidFill>
                <a:highlight>
                  <a:srgbClr val="F7F7F8"/>
                </a:highlight>
                <a:latin typeface="Roboto"/>
                <a:ea typeface="Roboto"/>
                <a:cs typeface="Roboto"/>
                <a:sym typeface="Roboto"/>
              </a:rPr>
              <a:t>    </a:t>
            </a:r>
            <a:r>
              <a:rPr lang="en-GB">
                <a:solidFill>
                  <a:srgbClr val="374151"/>
                </a:solidFill>
                <a:highlight>
                  <a:srgbClr val="F7F7F8"/>
                </a:highlight>
                <a:latin typeface="Roboto"/>
                <a:ea typeface="Roboto"/>
                <a:cs typeface="Roboto"/>
                <a:sym typeface="Roboto"/>
              </a:rPr>
              <a:t>3)</a:t>
            </a:r>
            <a:r>
              <a:rPr lang="en-GB" sz="1200">
                <a:solidFill>
                  <a:srgbClr val="374151"/>
                </a:solidFill>
                <a:highlight>
                  <a:srgbClr val="F7F7F8"/>
                </a:highlight>
                <a:latin typeface="Roboto"/>
                <a:ea typeface="Roboto"/>
                <a:cs typeface="Roboto"/>
                <a:sym typeface="Roboto"/>
              </a:rPr>
              <a:t>Location and Magnitude Prediction   </a:t>
            </a:r>
            <a:endParaRPr sz="1200">
              <a:solidFill>
                <a:srgbClr val="374151"/>
              </a:solidFill>
              <a:highlight>
                <a:srgbClr val="F7F7F8"/>
              </a:highlight>
              <a:latin typeface="Roboto"/>
              <a:ea typeface="Roboto"/>
              <a:cs typeface="Roboto"/>
              <a:sym typeface="Roboto"/>
            </a:endParaRPr>
          </a:p>
          <a:p>
            <a:pPr indent="0" lvl="0" marL="0" rtl="0" algn="l">
              <a:spcBef>
                <a:spcPts val="0"/>
              </a:spcBef>
              <a:spcAft>
                <a:spcPts val="0"/>
              </a:spcAft>
              <a:buNone/>
            </a:pPr>
            <a:r>
              <a:t/>
            </a:r>
            <a:endParaRPr sz="1200">
              <a:solidFill>
                <a:srgbClr val="374151"/>
              </a:solidFill>
              <a:highlight>
                <a:srgbClr val="F7F7F8"/>
              </a:highlight>
              <a:latin typeface="Roboto"/>
              <a:ea typeface="Roboto"/>
              <a:cs typeface="Roboto"/>
              <a:sym typeface="Roboto"/>
            </a:endParaRPr>
          </a:p>
          <a:p>
            <a:pPr indent="0" lvl="0" marL="0" rtl="0" algn="l">
              <a:spcBef>
                <a:spcPts val="0"/>
              </a:spcBef>
              <a:spcAft>
                <a:spcPts val="0"/>
              </a:spcAft>
              <a:buNone/>
            </a:pPr>
            <a:r>
              <a:rPr lang="en-GB" sz="1200">
                <a:solidFill>
                  <a:srgbClr val="374151"/>
                </a:solidFill>
                <a:highlight>
                  <a:srgbClr val="F7F7F8"/>
                </a:highlight>
                <a:latin typeface="Roboto"/>
                <a:ea typeface="Roboto"/>
                <a:cs typeface="Roboto"/>
                <a:sym typeface="Roboto"/>
              </a:rPr>
              <a:t>    </a:t>
            </a:r>
            <a:r>
              <a:rPr lang="en-GB">
                <a:solidFill>
                  <a:srgbClr val="374151"/>
                </a:solidFill>
                <a:highlight>
                  <a:srgbClr val="F7F7F8"/>
                </a:highlight>
                <a:latin typeface="Roboto"/>
                <a:ea typeface="Roboto"/>
                <a:cs typeface="Roboto"/>
                <a:sym typeface="Roboto"/>
              </a:rPr>
              <a:t>4)</a:t>
            </a:r>
            <a:r>
              <a:rPr lang="en-GB" sz="1200">
                <a:solidFill>
                  <a:srgbClr val="374151"/>
                </a:solidFill>
                <a:highlight>
                  <a:srgbClr val="F7F7F8"/>
                </a:highlight>
                <a:latin typeface="Roboto"/>
                <a:ea typeface="Roboto"/>
                <a:cs typeface="Roboto"/>
                <a:sym typeface="Roboto"/>
              </a:rPr>
              <a:t>Probabilistic Models</a:t>
            </a:r>
            <a:endParaRPr sz="1200">
              <a:solidFill>
                <a:srgbClr val="374151"/>
              </a:solidFill>
              <a:highlight>
                <a:srgbClr val="F7F7F8"/>
              </a:highlight>
              <a:latin typeface="Roboto"/>
              <a:ea typeface="Roboto"/>
              <a:cs typeface="Roboto"/>
              <a:sym typeface="Roboto"/>
            </a:endParaRPr>
          </a:p>
          <a:p>
            <a:pPr indent="0" lvl="0" marL="0" rtl="0" algn="l">
              <a:spcBef>
                <a:spcPts val="0"/>
              </a:spcBef>
              <a:spcAft>
                <a:spcPts val="0"/>
              </a:spcAft>
              <a:buNone/>
            </a:pPr>
            <a:r>
              <a:t/>
            </a:r>
            <a:endParaRPr sz="1200">
              <a:solidFill>
                <a:srgbClr val="374151"/>
              </a:solidFill>
              <a:highlight>
                <a:srgbClr val="F7F7F8"/>
              </a:highlight>
              <a:latin typeface="Roboto"/>
              <a:ea typeface="Roboto"/>
              <a:cs typeface="Roboto"/>
              <a:sym typeface="Roboto"/>
            </a:endParaRPr>
          </a:p>
          <a:p>
            <a:pPr indent="0" lvl="0" marL="0" rtl="0" algn="l">
              <a:spcBef>
                <a:spcPts val="0"/>
              </a:spcBef>
              <a:spcAft>
                <a:spcPts val="0"/>
              </a:spcAft>
              <a:buNone/>
            </a:pPr>
            <a:r>
              <a:rPr lang="en-GB" sz="1200">
                <a:solidFill>
                  <a:srgbClr val="374151"/>
                </a:solidFill>
                <a:highlight>
                  <a:srgbClr val="F7F7F8"/>
                </a:highlight>
                <a:latin typeface="Roboto"/>
                <a:ea typeface="Roboto"/>
                <a:cs typeface="Roboto"/>
                <a:sym typeface="Roboto"/>
              </a:rPr>
              <a:t>     </a:t>
            </a:r>
            <a:r>
              <a:rPr lang="en-GB">
                <a:solidFill>
                  <a:srgbClr val="374151"/>
                </a:solidFill>
                <a:highlight>
                  <a:srgbClr val="F7F7F8"/>
                </a:highlight>
                <a:latin typeface="Roboto"/>
                <a:ea typeface="Roboto"/>
                <a:cs typeface="Roboto"/>
                <a:sym typeface="Roboto"/>
              </a:rPr>
              <a:t>5)</a:t>
            </a:r>
            <a:r>
              <a:rPr lang="en-GB" sz="1200">
                <a:solidFill>
                  <a:srgbClr val="374151"/>
                </a:solidFill>
                <a:highlight>
                  <a:srgbClr val="F7F7F8"/>
                </a:highlight>
                <a:latin typeface="Roboto"/>
                <a:ea typeface="Roboto"/>
                <a:cs typeface="Roboto"/>
                <a:sym typeface="Roboto"/>
              </a:rPr>
              <a:t>Risk Assessment</a:t>
            </a:r>
            <a:endParaRPr>
              <a:solidFill>
                <a:srgbClr val="374151"/>
              </a:solidFill>
              <a:highlight>
                <a:srgbClr val="F7F7F8"/>
              </a:highlight>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71"/>
                                        </p:tgtEl>
                                        <p:attrNameLst>
                                          <p:attrName>style.visibility</p:attrName>
                                        </p:attrNameLst>
                                      </p:cBhvr>
                                      <p:to>
                                        <p:strVal val="visible"/>
                                      </p:to>
                                    </p:set>
                                    <p:anim calcmode="lin" valueType="num">
                                      <p:cBhvr additive="base">
                                        <p:cTn dur="1000"/>
                                        <p:tgtEl>
                                          <p:spTgt spid="71"/>
                                        </p:tgtEl>
                                        <p:attrNameLst>
                                          <p:attrName>ppt_w</p:attrName>
                                        </p:attrNameLst>
                                      </p:cBhvr>
                                      <p:tavLst>
                                        <p:tav fmla="" tm="0">
                                          <p:val>
                                            <p:strVal val="0"/>
                                          </p:val>
                                        </p:tav>
                                        <p:tav fmla="" tm="100000">
                                          <p:val>
                                            <p:strVal val="#ppt_w"/>
                                          </p:val>
                                        </p:tav>
                                      </p:tavLst>
                                    </p:anim>
                                    <p:anim calcmode="lin" valueType="num">
                                      <p:cBhvr additive="base">
                                        <p:cTn dur="1000"/>
                                        <p:tgtEl>
                                          <p:spTgt spid="71"/>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5"/>
          <p:cNvSpPr txBox="1"/>
          <p:nvPr>
            <p:ph type="title"/>
          </p:nvPr>
        </p:nvSpPr>
        <p:spPr>
          <a:xfrm>
            <a:off x="311725" y="500925"/>
            <a:ext cx="8520600" cy="623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Project BackGround:</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id="78" name="Google Shape;78;p15"/>
          <p:cNvPicPr preferRelativeResize="0"/>
          <p:nvPr/>
        </p:nvPicPr>
        <p:blipFill>
          <a:blip r:embed="rId3">
            <a:alphaModFix/>
          </a:blip>
          <a:stretch>
            <a:fillRect/>
          </a:stretch>
        </p:blipFill>
        <p:spPr>
          <a:xfrm>
            <a:off x="0" y="1277025"/>
            <a:ext cx="5250648" cy="3866474"/>
          </a:xfrm>
          <a:prstGeom prst="rect">
            <a:avLst/>
          </a:prstGeom>
          <a:noFill/>
          <a:ln>
            <a:noFill/>
          </a:ln>
        </p:spPr>
      </p:pic>
      <p:sp>
        <p:nvSpPr>
          <p:cNvPr id="79" name="Google Shape;79;p15"/>
          <p:cNvSpPr txBox="1"/>
          <p:nvPr/>
        </p:nvSpPr>
        <p:spPr>
          <a:xfrm>
            <a:off x="5274600" y="1277025"/>
            <a:ext cx="3869400" cy="386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Roboto"/>
                <a:ea typeface="Roboto"/>
                <a:cs typeface="Roboto"/>
                <a:sym typeface="Roboto"/>
              </a:rPr>
              <a:t>The background of this project:</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rPr lang="en-GB">
                <a:latin typeface="Roboto"/>
                <a:ea typeface="Roboto"/>
                <a:cs typeface="Roboto"/>
                <a:sym typeface="Roboto"/>
              </a:rPr>
              <a:t>   1)Introduction to Earthquake</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rPr lang="en-GB">
                <a:latin typeface="Roboto"/>
                <a:ea typeface="Roboto"/>
                <a:cs typeface="Roboto"/>
                <a:sym typeface="Roboto"/>
              </a:rPr>
              <a:t>   2)Historical Perspective</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rPr lang="en-GB">
                <a:latin typeface="Roboto"/>
                <a:ea typeface="Roboto"/>
                <a:cs typeface="Roboto"/>
                <a:sym typeface="Roboto"/>
              </a:rPr>
              <a:t>   3)Data Sources</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rPr lang="en-GB">
                <a:latin typeface="Roboto"/>
                <a:ea typeface="Roboto"/>
                <a:cs typeface="Roboto"/>
                <a:sym typeface="Roboto"/>
              </a:rPr>
              <a:t>   4)Current State of Earthquake  Prediction</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rPr lang="en-GB">
                <a:latin typeface="Roboto"/>
                <a:ea typeface="Roboto"/>
                <a:cs typeface="Roboto"/>
                <a:sym typeface="Roboto"/>
              </a:rPr>
              <a:t>   5)Challenges and Limitations</a:t>
            </a:r>
            <a:endParaRPr>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78"/>
                                        </p:tgtEl>
                                        <p:attrNameLst>
                                          <p:attrName>style.visibility</p:attrName>
                                        </p:attrNameLst>
                                      </p:cBhvr>
                                      <p:to>
                                        <p:strVal val="visible"/>
                                      </p:to>
                                    </p:set>
                                    <p:anim calcmode="lin" valueType="num">
                                      <p:cBhvr additive="base">
                                        <p:cTn dur="1000"/>
                                        <p:tgtEl>
                                          <p:spTgt spid="78"/>
                                        </p:tgtEl>
                                        <p:attrNameLst>
                                          <p:attrName>ppt_w</p:attrName>
                                        </p:attrNameLst>
                                      </p:cBhvr>
                                      <p:tavLst>
                                        <p:tav fmla="" tm="0">
                                          <p:val>
                                            <p:strVal val="0"/>
                                          </p:val>
                                        </p:tav>
                                        <p:tav fmla="" tm="100000">
                                          <p:val>
                                            <p:strVal val="#ppt_w"/>
                                          </p:val>
                                        </p:tav>
                                      </p:tavLst>
                                    </p:anim>
                                    <p:anim calcmode="lin" valueType="num">
                                      <p:cBhvr additive="base">
                                        <p:cTn dur="1000"/>
                                        <p:tgtEl>
                                          <p:spTgt spid="78"/>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6"/>
          <p:cNvSpPr txBox="1"/>
          <p:nvPr>
            <p:ph type="title"/>
          </p:nvPr>
        </p:nvSpPr>
        <p:spPr>
          <a:xfrm>
            <a:off x="311725" y="500925"/>
            <a:ext cx="8520600" cy="623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Features of the Project: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id="85" name="Google Shape;85;p16"/>
          <p:cNvPicPr preferRelativeResize="0"/>
          <p:nvPr/>
        </p:nvPicPr>
        <p:blipFill>
          <a:blip r:embed="rId3">
            <a:alphaModFix/>
          </a:blip>
          <a:stretch>
            <a:fillRect/>
          </a:stretch>
        </p:blipFill>
        <p:spPr>
          <a:xfrm>
            <a:off x="0" y="1309800"/>
            <a:ext cx="5857875" cy="3833700"/>
          </a:xfrm>
          <a:prstGeom prst="rect">
            <a:avLst/>
          </a:prstGeom>
          <a:noFill/>
          <a:ln>
            <a:noFill/>
          </a:ln>
        </p:spPr>
      </p:pic>
      <p:sp>
        <p:nvSpPr>
          <p:cNvPr id="86" name="Google Shape;86;p16"/>
          <p:cNvSpPr txBox="1"/>
          <p:nvPr/>
        </p:nvSpPr>
        <p:spPr>
          <a:xfrm>
            <a:off x="5857875" y="1309700"/>
            <a:ext cx="3286200" cy="383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Roboto"/>
                <a:ea typeface="Roboto"/>
                <a:cs typeface="Roboto"/>
                <a:sym typeface="Roboto"/>
              </a:rPr>
              <a:t>The features of the project are:</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rPr lang="en-GB">
                <a:latin typeface="Roboto"/>
                <a:ea typeface="Roboto"/>
                <a:cs typeface="Roboto"/>
                <a:sym typeface="Roboto"/>
              </a:rPr>
              <a:t>1)Data Collection</a:t>
            </a:r>
            <a:endParaRPr>
              <a:latin typeface="Roboto"/>
              <a:ea typeface="Roboto"/>
              <a:cs typeface="Roboto"/>
              <a:sym typeface="Roboto"/>
            </a:endParaRPr>
          </a:p>
          <a:p>
            <a:pPr indent="0" lvl="0" marL="0" rtl="0" algn="l">
              <a:spcBef>
                <a:spcPts val="0"/>
              </a:spcBef>
              <a:spcAft>
                <a:spcPts val="0"/>
              </a:spcAft>
              <a:buNone/>
            </a:pPr>
            <a:r>
              <a:rPr lang="en-GB">
                <a:latin typeface="Roboto"/>
                <a:ea typeface="Roboto"/>
                <a:cs typeface="Roboto"/>
                <a:sym typeface="Roboto"/>
              </a:rPr>
              <a:t> </a:t>
            </a:r>
            <a:endParaRPr>
              <a:latin typeface="Roboto"/>
              <a:ea typeface="Roboto"/>
              <a:cs typeface="Roboto"/>
              <a:sym typeface="Roboto"/>
            </a:endParaRPr>
          </a:p>
          <a:p>
            <a:pPr indent="0" lvl="0" marL="0" rtl="0" algn="l">
              <a:spcBef>
                <a:spcPts val="0"/>
              </a:spcBef>
              <a:spcAft>
                <a:spcPts val="0"/>
              </a:spcAft>
              <a:buNone/>
            </a:pPr>
            <a:r>
              <a:rPr lang="en-GB">
                <a:latin typeface="Roboto"/>
                <a:ea typeface="Roboto"/>
                <a:cs typeface="Roboto"/>
                <a:sym typeface="Roboto"/>
              </a:rPr>
              <a:t>2)Data Preprocessing</a:t>
            </a:r>
            <a:endParaRPr>
              <a:latin typeface="Roboto"/>
              <a:ea typeface="Roboto"/>
              <a:cs typeface="Roboto"/>
              <a:sym typeface="Roboto"/>
            </a:endParaRPr>
          </a:p>
          <a:p>
            <a:pPr indent="0" lvl="0" marL="0" rtl="0" algn="l">
              <a:spcBef>
                <a:spcPts val="0"/>
              </a:spcBef>
              <a:spcAft>
                <a:spcPts val="0"/>
              </a:spcAft>
              <a:buNone/>
            </a:pPr>
            <a:r>
              <a:rPr lang="en-GB">
                <a:latin typeface="Roboto"/>
                <a:ea typeface="Roboto"/>
                <a:cs typeface="Roboto"/>
                <a:sym typeface="Roboto"/>
              </a:rPr>
              <a:t> </a:t>
            </a:r>
            <a:endParaRPr>
              <a:latin typeface="Roboto"/>
              <a:ea typeface="Roboto"/>
              <a:cs typeface="Roboto"/>
              <a:sym typeface="Roboto"/>
            </a:endParaRPr>
          </a:p>
          <a:p>
            <a:pPr indent="0" lvl="0" marL="0" rtl="0" algn="l">
              <a:spcBef>
                <a:spcPts val="0"/>
              </a:spcBef>
              <a:spcAft>
                <a:spcPts val="0"/>
              </a:spcAft>
              <a:buNone/>
            </a:pPr>
            <a:r>
              <a:rPr lang="en-GB">
                <a:latin typeface="Roboto"/>
                <a:ea typeface="Roboto"/>
                <a:cs typeface="Roboto"/>
                <a:sym typeface="Roboto"/>
              </a:rPr>
              <a:t>3)Machine Learning Models</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rPr lang="en-GB">
                <a:latin typeface="Roboto"/>
                <a:ea typeface="Roboto"/>
                <a:cs typeface="Roboto"/>
                <a:sym typeface="Roboto"/>
              </a:rPr>
              <a:t>4)Deep Learning Models</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rPr lang="en-GB">
                <a:latin typeface="Roboto"/>
                <a:ea typeface="Roboto"/>
                <a:cs typeface="Roboto"/>
                <a:sym typeface="Roboto"/>
              </a:rPr>
              <a:t>5)Evaluation Metrics</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rPr lang="en-GB">
                <a:latin typeface="Roboto"/>
                <a:ea typeface="Roboto"/>
                <a:cs typeface="Roboto"/>
                <a:sym typeface="Roboto"/>
              </a:rPr>
              <a:t>6)Disaster Preparedness</a:t>
            </a:r>
            <a:endParaRPr>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85"/>
                                        </p:tgtEl>
                                        <p:attrNameLst>
                                          <p:attrName>style.visibility</p:attrName>
                                        </p:attrNameLst>
                                      </p:cBhvr>
                                      <p:to>
                                        <p:strVal val="visible"/>
                                      </p:to>
                                    </p:set>
                                    <p:anim calcmode="lin" valueType="num">
                                      <p:cBhvr additive="base">
                                        <p:cTn dur="1000"/>
                                        <p:tgtEl>
                                          <p:spTgt spid="85"/>
                                        </p:tgtEl>
                                        <p:attrNameLst>
                                          <p:attrName>ppt_w</p:attrName>
                                        </p:attrNameLst>
                                      </p:cBhvr>
                                      <p:tavLst>
                                        <p:tav fmla="" tm="0">
                                          <p:val>
                                            <p:strVal val="0"/>
                                          </p:val>
                                        </p:tav>
                                        <p:tav fmla="" tm="100000">
                                          <p:val>
                                            <p:strVal val="#ppt_w"/>
                                          </p:val>
                                        </p:tav>
                                      </p:tavLst>
                                    </p:anim>
                                    <p:anim calcmode="lin" valueType="num">
                                      <p:cBhvr additive="base">
                                        <p:cTn dur="1000"/>
                                        <p:tgtEl>
                                          <p:spTgt spid="85"/>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7"/>
          <p:cNvSpPr txBox="1"/>
          <p:nvPr>
            <p:ph type="title"/>
          </p:nvPr>
        </p:nvSpPr>
        <p:spPr>
          <a:xfrm>
            <a:off x="311725" y="500925"/>
            <a:ext cx="8520600" cy="623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Prerequisite of the Project: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id="92" name="Google Shape;92;p17"/>
          <p:cNvPicPr preferRelativeResize="0"/>
          <p:nvPr/>
        </p:nvPicPr>
        <p:blipFill>
          <a:blip r:embed="rId3">
            <a:alphaModFix/>
          </a:blip>
          <a:stretch>
            <a:fillRect/>
          </a:stretch>
        </p:blipFill>
        <p:spPr>
          <a:xfrm>
            <a:off x="0" y="1285875"/>
            <a:ext cx="5750726" cy="3857626"/>
          </a:xfrm>
          <a:prstGeom prst="rect">
            <a:avLst/>
          </a:prstGeom>
          <a:noFill/>
          <a:ln>
            <a:noFill/>
          </a:ln>
        </p:spPr>
      </p:pic>
      <p:sp>
        <p:nvSpPr>
          <p:cNvPr id="93" name="Google Shape;93;p17"/>
          <p:cNvSpPr txBox="1"/>
          <p:nvPr/>
        </p:nvSpPr>
        <p:spPr>
          <a:xfrm>
            <a:off x="5845975" y="1345400"/>
            <a:ext cx="3297900" cy="379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Roboto"/>
                <a:ea typeface="Roboto"/>
                <a:cs typeface="Roboto"/>
                <a:sym typeface="Roboto"/>
              </a:rPr>
              <a:t>The prerequisite of the project:</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rPr lang="en-GB">
                <a:latin typeface="Roboto"/>
                <a:ea typeface="Roboto"/>
                <a:cs typeface="Roboto"/>
                <a:sym typeface="Roboto"/>
              </a:rPr>
              <a:t>1)Domain Knowledge</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rPr lang="en-GB">
                <a:latin typeface="Roboto"/>
                <a:ea typeface="Roboto"/>
                <a:cs typeface="Roboto"/>
                <a:sym typeface="Roboto"/>
              </a:rPr>
              <a:t>2)Software Skills</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rPr lang="en-GB">
                <a:latin typeface="Roboto"/>
                <a:ea typeface="Roboto"/>
                <a:cs typeface="Roboto"/>
                <a:sym typeface="Roboto"/>
              </a:rPr>
              <a:t>3)Data preprocessing skills</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rPr lang="en-GB">
                <a:latin typeface="Roboto"/>
                <a:ea typeface="Roboto"/>
                <a:cs typeface="Roboto"/>
                <a:sym typeface="Roboto"/>
              </a:rPr>
              <a:t>4)Machine Learning Knowledge</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rPr lang="en-GB">
                <a:latin typeface="Roboto"/>
                <a:ea typeface="Roboto"/>
                <a:cs typeface="Roboto"/>
                <a:sym typeface="Roboto"/>
              </a:rPr>
              <a:t>5)Early Warning System Expertise</a:t>
            </a:r>
            <a:endParaRPr>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92"/>
                                        </p:tgtEl>
                                        <p:attrNameLst>
                                          <p:attrName>style.visibility</p:attrName>
                                        </p:attrNameLst>
                                      </p:cBhvr>
                                      <p:to>
                                        <p:strVal val="visible"/>
                                      </p:to>
                                    </p:set>
                                    <p:anim calcmode="lin" valueType="num">
                                      <p:cBhvr additive="base">
                                        <p:cTn dur="1000"/>
                                        <p:tgtEl>
                                          <p:spTgt spid="92"/>
                                        </p:tgtEl>
                                        <p:attrNameLst>
                                          <p:attrName>ppt_w</p:attrName>
                                        </p:attrNameLst>
                                      </p:cBhvr>
                                      <p:tavLst>
                                        <p:tav fmla="" tm="0">
                                          <p:val>
                                            <p:strVal val="0"/>
                                          </p:val>
                                        </p:tav>
                                        <p:tav fmla="" tm="100000">
                                          <p:val>
                                            <p:strVal val="#ppt_w"/>
                                          </p:val>
                                        </p:tav>
                                      </p:tavLst>
                                    </p:anim>
                                    <p:anim calcmode="lin" valueType="num">
                                      <p:cBhvr additive="base">
                                        <p:cTn dur="1000"/>
                                        <p:tgtEl>
                                          <p:spTgt spid="92"/>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8"/>
          <p:cNvSpPr txBox="1"/>
          <p:nvPr>
            <p:ph type="title"/>
          </p:nvPr>
        </p:nvSpPr>
        <p:spPr>
          <a:xfrm>
            <a:off x="311725" y="500925"/>
            <a:ext cx="8520600" cy="623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Benefits of this Project: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id="99" name="Google Shape;99;p18"/>
          <p:cNvPicPr preferRelativeResize="0"/>
          <p:nvPr/>
        </p:nvPicPr>
        <p:blipFill>
          <a:blip r:embed="rId3">
            <a:alphaModFix/>
          </a:blip>
          <a:stretch>
            <a:fillRect/>
          </a:stretch>
        </p:blipFill>
        <p:spPr>
          <a:xfrm>
            <a:off x="0" y="1277025"/>
            <a:ext cx="5857875" cy="3866475"/>
          </a:xfrm>
          <a:prstGeom prst="rect">
            <a:avLst/>
          </a:prstGeom>
          <a:noFill/>
          <a:ln>
            <a:noFill/>
          </a:ln>
        </p:spPr>
      </p:pic>
      <p:sp>
        <p:nvSpPr>
          <p:cNvPr id="100" name="Google Shape;100;p18"/>
          <p:cNvSpPr txBox="1"/>
          <p:nvPr/>
        </p:nvSpPr>
        <p:spPr>
          <a:xfrm>
            <a:off x="5941225" y="1345400"/>
            <a:ext cx="3202800" cy="379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Roboto"/>
                <a:ea typeface="Roboto"/>
                <a:cs typeface="Roboto"/>
                <a:sym typeface="Roboto"/>
              </a:rPr>
              <a:t>The various benefits that can be gained from this project are:</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rPr lang="en-GB">
                <a:latin typeface="Roboto"/>
                <a:ea typeface="Roboto"/>
                <a:cs typeface="Roboto"/>
                <a:sym typeface="Roboto"/>
              </a:rPr>
              <a:t>1)Early Warning</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rPr lang="en-GB">
                <a:latin typeface="Roboto"/>
                <a:ea typeface="Roboto"/>
                <a:cs typeface="Roboto"/>
                <a:sym typeface="Roboto"/>
              </a:rPr>
              <a:t>2)Risk Mitigation</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rPr lang="en-GB">
                <a:latin typeface="Roboto"/>
                <a:ea typeface="Roboto"/>
                <a:cs typeface="Roboto"/>
                <a:sym typeface="Roboto"/>
              </a:rPr>
              <a:t>3)Real Time Monitoring</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rPr lang="en-GB">
                <a:latin typeface="Roboto"/>
                <a:ea typeface="Roboto"/>
                <a:cs typeface="Roboto"/>
                <a:sym typeface="Roboto"/>
              </a:rPr>
              <a:t>4)Reduced Economic Impact</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rPr lang="en-GB">
                <a:latin typeface="Roboto"/>
                <a:ea typeface="Roboto"/>
                <a:cs typeface="Roboto"/>
                <a:sym typeface="Roboto"/>
              </a:rPr>
              <a:t>5)Community Engagement</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99"/>
                                        </p:tgtEl>
                                        <p:attrNameLst>
                                          <p:attrName>style.visibility</p:attrName>
                                        </p:attrNameLst>
                                      </p:cBhvr>
                                      <p:to>
                                        <p:strVal val="visible"/>
                                      </p:to>
                                    </p:set>
                                    <p:anim calcmode="lin" valueType="num">
                                      <p:cBhvr additive="base">
                                        <p:cTn dur="1000"/>
                                        <p:tgtEl>
                                          <p:spTgt spid="99"/>
                                        </p:tgtEl>
                                        <p:attrNameLst>
                                          <p:attrName>ppt_w</p:attrName>
                                        </p:attrNameLst>
                                      </p:cBhvr>
                                      <p:tavLst>
                                        <p:tav fmla="" tm="0">
                                          <p:val>
                                            <p:strVal val="0"/>
                                          </p:val>
                                        </p:tav>
                                        <p:tav fmla="" tm="100000">
                                          <p:val>
                                            <p:strVal val="#ppt_w"/>
                                          </p:val>
                                        </p:tav>
                                      </p:tavLst>
                                    </p:anim>
                                    <p:anim calcmode="lin" valueType="num">
                                      <p:cBhvr additive="base">
                                        <p:cTn dur="1000"/>
                                        <p:tgtEl>
                                          <p:spTgt spid="99"/>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9"/>
          <p:cNvSpPr txBox="1"/>
          <p:nvPr>
            <p:ph type="title"/>
          </p:nvPr>
        </p:nvSpPr>
        <p:spPr>
          <a:xfrm>
            <a:off x="311725" y="500925"/>
            <a:ext cx="8520600" cy="623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Limitations of this Project: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id="106" name="Google Shape;106;p19"/>
          <p:cNvPicPr preferRelativeResize="0"/>
          <p:nvPr/>
        </p:nvPicPr>
        <p:blipFill>
          <a:blip r:embed="rId3">
            <a:alphaModFix/>
          </a:blip>
          <a:stretch>
            <a:fillRect/>
          </a:stretch>
        </p:blipFill>
        <p:spPr>
          <a:xfrm>
            <a:off x="0" y="1277025"/>
            <a:ext cx="5429250" cy="3866475"/>
          </a:xfrm>
          <a:prstGeom prst="rect">
            <a:avLst/>
          </a:prstGeom>
          <a:noFill/>
          <a:ln>
            <a:noFill/>
          </a:ln>
        </p:spPr>
      </p:pic>
      <p:sp>
        <p:nvSpPr>
          <p:cNvPr id="107" name="Google Shape;107;p19"/>
          <p:cNvSpPr txBox="1"/>
          <p:nvPr/>
        </p:nvSpPr>
        <p:spPr>
          <a:xfrm>
            <a:off x="5560225" y="1333500"/>
            <a:ext cx="3583800" cy="381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Roboto"/>
                <a:ea typeface="Roboto"/>
                <a:cs typeface="Roboto"/>
                <a:sym typeface="Roboto"/>
              </a:rPr>
              <a:t>There are various limitations of this project:</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rPr lang="en-GB">
                <a:latin typeface="Roboto"/>
                <a:ea typeface="Roboto"/>
                <a:cs typeface="Roboto"/>
                <a:sym typeface="Roboto"/>
              </a:rPr>
              <a:t>1)Data Quality</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rPr lang="en-GB">
                <a:latin typeface="Roboto"/>
                <a:ea typeface="Roboto"/>
                <a:cs typeface="Roboto"/>
                <a:sym typeface="Roboto"/>
              </a:rPr>
              <a:t>2)False Positives and Negatives</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rPr lang="en-GB">
                <a:latin typeface="Roboto"/>
                <a:ea typeface="Roboto"/>
                <a:cs typeface="Roboto"/>
                <a:sym typeface="Roboto"/>
              </a:rPr>
              <a:t>3)Resource Requirements</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rPr lang="en-GB">
                <a:latin typeface="Roboto"/>
                <a:ea typeface="Roboto"/>
                <a:cs typeface="Roboto"/>
                <a:sym typeface="Roboto"/>
              </a:rPr>
              <a:t>4)Data gaps</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rPr lang="en-GB">
                <a:latin typeface="Roboto"/>
                <a:ea typeface="Roboto"/>
                <a:cs typeface="Roboto"/>
                <a:sym typeface="Roboto"/>
              </a:rPr>
              <a:t>5)Community Acceptance</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rPr lang="en-GB">
                <a:latin typeface="Roboto"/>
                <a:ea typeface="Roboto"/>
                <a:cs typeface="Roboto"/>
                <a:sym typeface="Roboto"/>
              </a:rPr>
              <a:t>6)Long term and short term predictions</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106"/>
                                        </p:tgtEl>
                                        <p:attrNameLst>
                                          <p:attrName>style.visibility</p:attrName>
                                        </p:attrNameLst>
                                      </p:cBhvr>
                                      <p:to>
                                        <p:strVal val="visible"/>
                                      </p:to>
                                    </p:set>
                                    <p:anim calcmode="lin" valueType="num">
                                      <p:cBhvr additive="base">
                                        <p:cTn dur="1000"/>
                                        <p:tgtEl>
                                          <p:spTgt spid="106"/>
                                        </p:tgtEl>
                                        <p:attrNameLst>
                                          <p:attrName>ppt_w</p:attrName>
                                        </p:attrNameLst>
                                      </p:cBhvr>
                                      <p:tavLst>
                                        <p:tav fmla="" tm="0">
                                          <p:val>
                                            <p:strVal val="0"/>
                                          </p:val>
                                        </p:tav>
                                        <p:tav fmla="" tm="100000">
                                          <p:val>
                                            <p:strVal val="#ppt_w"/>
                                          </p:val>
                                        </p:tav>
                                      </p:tavLst>
                                    </p:anim>
                                    <p:anim calcmode="lin" valueType="num">
                                      <p:cBhvr additive="base">
                                        <p:cTn dur="1000"/>
                                        <p:tgtEl>
                                          <p:spTgt spid="106"/>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20"/>
          <p:cNvSpPr txBox="1"/>
          <p:nvPr>
            <p:ph type="title"/>
          </p:nvPr>
        </p:nvSpPr>
        <p:spPr>
          <a:xfrm>
            <a:off x="311725" y="500925"/>
            <a:ext cx="8520600" cy="623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Future Enhancements of this Project:</a:t>
            </a:r>
            <a:endParaRPr/>
          </a:p>
          <a:p>
            <a:pPr indent="0" lvl="0" marL="0" rtl="0" algn="l">
              <a:spcBef>
                <a:spcPts val="0"/>
              </a:spcBef>
              <a:spcAft>
                <a:spcPts val="0"/>
              </a:spcAft>
              <a:buNone/>
            </a:pPr>
            <a:r>
              <a:t/>
            </a:r>
            <a:endParaRPr/>
          </a:p>
        </p:txBody>
      </p:sp>
      <p:pic>
        <p:nvPicPr>
          <p:cNvPr id="113" name="Google Shape;113;p20"/>
          <p:cNvPicPr preferRelativeResize="0"/>
          <p:nvPr/>
        </p:nvPicPr>
        <p:blipFill>
          <a:blip r:embed="rId3">
            <a:alphaModFix/>
          </a:blip>
          <a:stretch>
            <a:fillRect/>
          </a:stretch>
        </p:blipFill>
        <p:spPr>
          <a:xfrm>
            <a:off x="0" y="1277025"/>
            <a:ext cx="5723526" cy="3866476"/>
          </a:xfrm>
          <a:prstGeom prst="rect">
            <a:avLst/>
          </a:prstGeom>
          <a:noFill/>
          <a:ln>
            <a:noFill/>
          </a:ln>
        </p:spPr>
      </p:pic>
      <p:sp>
        <p:nvSpPr>
          <p:cNvPr id="114" name="Google Shape;114;p20"/>
          <p:cNvSpPr txBox="1"/>
          <p:nvPr/>
        </p:nvSpPr>
        <p:spPr>
          <a:xfrm>
            <a:off x="5810250" y="1440650"/>
            <a:ext cx="3333900" cy="370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Roboto"/>
                <a:ea typeface="Roboto"/>
                <a:cs typeface="Roboto"/>
                <a:sym typeface="Roboto"/>
              </a:rPr>
              <a:t>There are still many ways in which the project can be improved.Some ways are:</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rPr lang="en-GB">
                <a:latin typeface="Roboto"/>
                <a:ea typeface="Roboto"/>
                <a:cs typeface="Roboto"/>
                <a:sym typeface="Roboto"/>
              </a:rPr>
              <a:t>1)Improved Data Source</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rPr lang="en-GB">
                <a:latin typeface="Roboto"/>
                <a:ea typeface="Roboto"/>
                <a:cs typeface="Roboto"/>
                <a:sym typeface="Roboto"/>
              </a:rPr>
              <a:t>2)More Advanced Machine Learning Models</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rPr lang="en-GB">
                <a:latin typeface="Roboto"/>
                <a:ea typeface="Roboto"/>
                <a:cs typeface="Roboto"/>
                <a:sym typeface="Roboto"/>
              </a:rPr>
              <a:t>3)Multi model Data Fusion</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rPr lang="en-GB">
                <a:latin typeface="Roboto"/>
                <a:ea typeface="Roboto"/>
                <a:cs typeface="Roboto"/>
                <a:sym typeface="Roboto"/>
              </a:rPr>
              <a:t>4)Sensor Technology</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rPr lang="en-GB">
                <a:latin typeface="Roboto"/>
                <a:ea typeface="Roboto"/>
                <a:cs typeface="Roboto"/>
                <a:sym typeface="Roboto"/>
              </a:rPr>
              <a:t>5)Regional Data Collection and Preprocessing</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113"/>
                                        </p:tgtEl>
                                        <p:attrNameLst>
                                          <p:attrName>style.visibility</p:attrName>
                                        </p:attrNameLst>
                                      </p:cBhvr>
                                      <p:to>
                                        <p:strVal val="visible"/>
                                      </p:to>
                                    </p:set>
                                    <p:anim calcmode="lin" valueType="num">
                                      <p:cBhvr additive="base">
                                        <p:cTn dur="1000"/>
                                        <p:tgtEl>
                                          <p:spTgt spid="113"/>
                                        </p:tgtEl>
                                        <p:attrNameLst>
                                          <p:attrName>ppt_w</p:attrName>
                                        </p:attrNameLst>
                                      </p:cBhvr>
                                      <p:tavLst>
                                        <p:tav fmla="" tm="0">
                                          <p:val>
                                            <p:strVal val="0"/>
                                          </p:val>
                                        </p:tav>
                                        <p:tav fmla="" tm="100000">
                                          <p:val>
                                            <p:strVal val="#ppt_w"/>
                                          </p:val>
                                        </p:tav>
                                      </p:tavLst>
                                    </p:anim>
                                    <p:anim calcmode="lin" valueType="num">
                                      <p:cBhvr additive="base">
                                        <p:cTn dur="1000"/>
                                        <p:tgtEl>
                                          <p:spTgt spid="113"/>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1"/>
          <p:cNvSpPr txBox="1"/>
          <p:nvPr>
            <p:ph type="title"/>
          </p:nvPr>
        </p:nvSpPr>
        <p:spPr>
          <a:xfrm>
            <a:off x="311725" y="500925"/>
            <a:ext cx="8520600" cy="623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Presenters</a:t>
            </a:r>
            <a:r>
              <a:rPr lang="en-GB"/>
              <a:t> and the Mentor:</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id="120" name="Google Shape;120;p21"/>
          <p:cNvPicPr preferRelativeResize="0"/>
          <p:nvPr/>
        </p:nvPicPr>
        <p:blipFill>
          <a:blip r:embed="rId3">
            <a:alphaModFix/>
          </a:blip>
          <a:stretch>
            <a:fillRect/>
          </a:stretch>
        </p:blipFill>
        <p:spPr>
          <a:xfrm>
            <a:off x="0" y="1277025"/>
            <a:ext cx="4691075" cy="3866476"/>
          </a:xfrm>
          <a:prstGeom prst="rect">
            <a:avLst/>
          </a:prstGeom>
          <a:noFill/>
          <a:ln>
            <a:noFill/>
          </a:ln>
        </p:spPr>
      </p:pic>
      <p:sp>
        <p:nvSpPr>
          <p:cNvPr id="121" name="Google Shape;121;p21"/>
          <p:cNvSpPr txBox="1"/>
          <p:nvPr/>
        </p:nvSpPr>
        <p:spPr>
          <a:xfrm>
            <a:off x="4822025" y="1393025"/>
            <a:ext cx="4322100" cy="375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Roboto"/>
                <a:ea typeface="Roboto"/>
                <a:cs typeface="Roboto"/>
                <a:sym typeface="Roboto"/>
              </a:rPr>
              <a:t>Presenters:</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rPr lang="en-GB">
                <a:latin typeface="Roboto"/>
                <a:ea typeface="Roboto"/>
                <a:cs typeface="Roboto"/>
                <a:sym typeface="Roboto"/>
              </a:rPr>
              <a:t>1)Azarudeen</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rPr lang="en-GB">
                <a:latin typeface="Roboto"/>
                <a:ea typeface="Roboto"/>
                <a:cs typeface="Roboto"/>
                <a:sym typeface="Roboto"/>
              </a:rPr>
              <a:t>2)Bharanidharan</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rPr lang="en-GB">
                <a:latin typeface="Roboto"/>
                <a:ea typeface="Roboto"/>
                <a:cs typeface="Roboto"/>
                <a:sym typeface="Roboto"/>
              </a:rPr>
              <a:t>3)Delli Ganesh</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rPr lang="en-GB">
                <a:latin typeface="Roboto"/>
                <a:ea typeface="Roboto"/>
                <a:cs typeface="Roboto"/>
                <a:sym typeface="Roboto"/>
              </a:rPr>
              <a:t>4)Divayanshu Tiwari</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rPr lang="en-GB">
                <a:latin typeface="Roboto"/>
                <a:ea typeface="Roboto"/>
                <a:cs typeface="Roboto"/>
                <a:sym typeface="Roboto"/>
              </a:rPr>
              <a:t>5)Viswanth Kumar</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rPr lang="en-GB">
                <a:latin typeface="Roboto"/>
                <a:ea typeface="Roboto"/>
                <a:cs typeface="Roboto"/>
                <a:sym typeface="Roboto"/>
              </a:rPr>
              <a:t>Mentor:</a:t>
            </a:r>
            <a:endParaRPr>
              <a:latin typeface="Roboto"/>
              <a:ea typeface="Roboto"/>
              <a:cs typeface="Roboto"/>
              <a:sym typeface="Roboto"/>
            </a:endParaRPr>
          </a:p>
          <a:p>
            <a:pPr indent="0" lvl="0" marL="0" rtl="0" algn="l">
              <a:spcBef>
                <a:spcPts val="0"/>
              </a:spcBef>
              <a:spcAft>
                <a:spcPts val="0"/>
              </a:spcAft>
              <a:buNone/>
            </a:pPr>
            <a:r>
              <a:rPr lang="en-GB">
                <a:latin typeface="Roboto"/>
                <a:ea typeface="Roboto"/>
                <a:cs typeface="Roboto"/>
                <a:sym typeface="Roboto"/>
              </a:rPr>
              <a:t>Mrs.Anjali Devi</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120"/>
                                        </p:tgtEl>
                                        <p:attrNameLst>
                                          <p:attrName>style.visibility</p:attrName>
                                        </p:attrNameLst>
                                      </p:cBhvr>
                                      <p:to>
                                        <p:strVal val="visible"/>
                                      </p:to>
                                    </p:set>
                                    <p:anim calcmode="lin" valueType="num">
                                      <p:cBhvr additive="base">
                                        <p:cTn dur="1000"/>
                                        <p:tgtEl>
                                          <p:spTgt spid="120"/>
                                        </p:tgtEl>
                                        <p:attrNameLst>
                                          <p:attrName>ppt_w</p:attrName>
                                        </p:attrNameLst>
                                      </p:cBhvr>
                                      <p:tavLst>
                                        <p:tav fmla="" tm="0">
                                          <p:val>
                                            <p:strVal val="0"/>
                                          </p:val>
                                        </p:tav>
                                        <p:tav fmla="" tm="100000">
                                          <p:val>
                                            <p:strVal val="#ppt_w"/>
                                          </p:val>
                                        </p:tav>
                                      </p:tavLst>
                                    </p:anim>
                                    <p:anim calcmode="lin" valueType="num">
                                      <p:cBhvr additive="base">
                                        <p:cTn dur="1000"/>
                                        <p:tgtEl>
                                          <p:spTgt spid="120"/>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